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4"/>
  </p:sldMasterIdLst>
  <p:sldIdLst>
    <p:sldId id="257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19" autoAdjust="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8/25/2021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8/25/2021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8/25/2021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8/25/2021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8/25/2021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8/25/2021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8/25/2021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82" name="Rectangle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3836999" y="5049468"/>
            <a:ext cx="3284118" cy="652615"/>
          </a:xfrm>
        </p:spPr>
        <p:txBody>
          <a:bodyPr>
            <a:normAutofit/>
          </a:bodyPr>
          <a:lstStyle/>
          <a:p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995988"/>
            <a:ext cx="4775075" cy="55965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 descr="A picture containing text, queen, vector graphics&#10;&#10;Description automatically generated">
            <a:extLst>
              <a:ext uri="{FF2B5EF4-FFF2-40B4-BE49-F238E27FC236}">
                <a16:creationId xmlns:a16="http://schemas.microsoft.com/office/drawing/2014/main" id="{880D8E92-D05A-4027-A924-364289615A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99752" y="1808532"/>
            <a:ext cx="4476301" cy="3492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DAF41-2E92-4C74-B9EC-113EBFB9F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BELIEVE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A3083C-C121-4EEB-B034-01C78FA751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29156" y="4200525"/>
            <a:ext cx="8939784" cy="938737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DICTIONARY: ACCEPT SOMETHING AS TRUE</a:t>
            </a:r>
          </a:p>
          <a:p>
            <a:endParaRPr lang="en-US" dirty="0"/>
          </a:p>
          <a:p>
            <a:r>
              <a:rPr lang="en-US" b="1" i="1" dirty="0"/>
              <a:t>CHECK OUT THIS ACRONYM TO HELP DEFINE BELIEVE</a:t>
            </a:r>
          </a:p>
        </p:txBody>
      </p:sp>
    </p:spTree>
    <p:extLst>
      <p:ext uri="{BB962C8B-B14F-4D97-AF65-F5344CB8AC3E}">
        <p14:creationId xmlns:p14="http://schemas.microsoft.com/office/powerpoint/2010/main" val="1618381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C9CD5-BD90-425B-AF0F-2FA86D5162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4149" y="1381125"/>
            <a:ext cx="7838749" cy="4648200"/>
          </a:xfrm>
        </p:spPr>
        <p:txBody>
          <a:bodyPr>
            <a:normAutofit/>
          </a:bodyPr>
          <a:lstStyle/>
          <a:p>
            <a:pPr marL="0" marR="0" algn="l">
              <a:lnSpc>
                <a:spcPct val="150000"/>
              </a:lnSpc>
              <a:spcBef>
                <a:spcPts val="0"/>
              </a:spcBef>
              <a:spcAft>
                <a:spcPts val="750"/>
              </a:spcAft>
            </a:pPr>
            <a:r>
              <a:rPr lang="en-US" sz="2000" dirty="0">
                <a:solidFill>
                  <a:srgbClr val="54545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 – Be a Christian by asking Jesus into your heart/LIFE.</a:t>
            </a:r>
            <a:b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000" dirty="0">
                <a:solidFill>
                  <a:srgbClr val="54545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 – </a:t>
            </a:r>
            <a:r>
              <a:rPr lang="en-US" sz="1800" dirty="0">
                <a:solidFill>
                  <a:srgbClr val="54545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Expect God to show you what He wants you to do for Him</a:t>
            </a:r>
            <a:r>
              <a:rPr lang="en-US" sz="2000" dirty="0">
                <a:solidFill>
                  <a:srgbClr val="54545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b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000" dirty="0">
                <a:solidFill>
                  <a:srgbClr val="54545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 – Love Him wholeheartedly.</a:t>
            </a:r>
            <a:b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000" dirty="0">
                <a:solidFill>
                  <a:srgbClr val="54545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 –  Invite the Holy Spirit to guide you.</a:t>
            </a:r>
            <a:b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000" dirty="0">
                <a:solidFill>
                  <a:srgbClr val="54545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 – Exterminate the bad habits in your life.</a:t>
            </a:r>
            <a:b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000" dirty="0">
                <a:solidFill>
                  <a:srgbClr val="54545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 – Visit God’s Word often.</a:t>
            </a:r>
            <a:b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000" dirty="0">
                <a:solidFill>
                  <a:srgbClr val="54545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 – Enter into much prayer and hang out with God.</a:t>
            </a:r>
            <a:b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2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DDF326-0B54-473D-9A03-852D221D94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0983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iginal 5_01_Win32" id="{77344C68-A3F1-476B-8680-97D7F429B46B}" vid="{89780073-58E8-4DFF-BF29-BA99F805284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37651BA-F45C-4845-9AB3-E0A65B39F5E1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CDB58277-F8DF-46FF-84EC-EF41B835E69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D276E62-80A3-44DD-9BCC-97ED2B99B5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{DC831C01-D927-44BB-8F48-B51D027AE038}tf78438558_win32</Template>
  <TotalTime>11</TotalTime>
  <Words>97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Century Gothic</vt:lpstr>
      <vt:lpstr>Garamond</vt:lpstr>
      <vt:lpstr>Times New Roman</vt:lpstr>
      <vt:lpstr>SavonVTI</vt:lpstr>
      <vt:lpstr>PowerPoint Presentation</vt:lpstr>
      <vt:lpstr>BELIEVE</vt:lpstr>
      <vt:lpstr>B – Be a Christian by asking Jesus into your heart/LIFE. E – Expect God to show you what He wants you to do for Him. L – Love Him wholeheartedly. I –  Invite the Holy Spirit to guide you. E – Exterminate the bad habits in your life. V – Visit God’s Word often. E – Enter into much prayer and hang out with God.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Lori Ryan</dc:creator>
  <cp:lastModifiedBy>Lori Ryan</cp:lastModifiedBy>
  <cp:revision>1</cp:revision>
  <dcterms:created xsi:type="dcterms:W3CDTF">2021-08-25T20:27:29Z</dcterms:created>
  <dcterms:modified xsi:type="dcterms:W3CDTF">2021-08-25T20:39:23Z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